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96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743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635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9973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067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DRONE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>
                <a:solidFill>
                  <a:srgbClr val="54BC9B"/>
                </a:solidFill>
              </a:rPr>
              <a:t>Drone</a:t>
            </a:r>
            <a:r>
              <a:rPr lang="pt-BR" sz="3000" b="1" spc="300" dirty="0">
                <a:solidFill>
                  <a:srgbClr val="54BC9B"/>
                </a:solidFill>
              </a:rPr>
              <a:t> </a:t>
            </a:r>
            <a:r>
              <a:rPr lang="pt-BR" sz="3000" b="1" spc="300" dirty="0" err="1">
                <a:solidFill>
                  <a:srgbClr val="54BC9B"/>
                </a:solidFill>
              </a:rPr>
              <a:t>Application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pt-BR" sz="3000" b="1" spc="300" dirty="0" err="1">
                <a:solidFill>
                  <a:srgbClr val="54BC9B"/>
                </a:solidFill>
              </a:rPr>
              <a:t>Anti-poaching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412776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100" dirty="0" smtClean="0">
                <a:solidFill>
                  <a:srgbClr val="54BC9B"/>
                </a:solidFill>
              </a:rPr>
              <a:t>In </a:t>
            </a:r>
            <a:r>
              <a:rPr lang="pt-BR" sz="2800" b="1" spc="100" dirty="0" err="1">
                <a:solidFill>
                  <a:srgbClr val="54BC9B"/>
                </a:solidFill>
              </a:rPr>
              <a:t>June</a:t>
            </a:r>
            <a:r>
              <a:rPr lang="pt-BR" sz="2800" b="1" spc="100" dirty="0">
                <a:solidFill>
                  <a:srgbClr val="54BC9B"/>
                </a:solidFill>
              </a:rPr>
              <a:t> 2012, World </a:t>
            </a:r>
            <a:r>
              <a:rPr lang="pt-BR" sz="2800" b="1" spc="100" dirty="0" err="1">
                <a:solidFill>
                  <a:srgbClr val="54BC9B"/>
                </a:solidFill>
              </a:rPr>
              <a:t>Wide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Fund</a:t>
            </a:r>
            <a:r>
              <a:rPr lang="pt-BR" sz="2800" b="1" spc="100" dirty="0">
                <a:solidFill>
                  <a:srgbClr val="54BC9B"/>
                </a:solidFill>
              </a:rPr>
              <a:t> for </a:t>
            </a:r>
            <a:r>
              <a:rPr lang="pt-BR" sz="2800" b="1" spc="100" dirty="0" err="1">
                <a:solidFill>
                  <a:srgbClr val="54BC9B"/>
                </a:solidFill>
              </a:rPr>
              <a:t>Nature</a:t>
            </a:r>
            <a:r>
              <a:rPr lang="pt-BR" sz="2800" b="1" spc="100" dirty="0">
                <a:solidFill>
                  <a:srgbClr val="54BC9B"/>
                </a:solidFill>
              </a:rPr>
              <a:t> (WWF) </a:t>
            </a:r>
            <a:r>
              <a:rPr lang="pt-BR" sz="2800" b="1" spc="100" dirty="0" err="1">
                <a:solidFill>
                  <a:srgbClr val="54BC9B"/>
                </a:solidFill>
              </a:rPr>
              <a:t>announced</a:t>
            </a:r>
            <a:r>
              <a:rPr lang="pt-BR" sz="2800" b="1" spc="100" dirty="0">
                <a:solidFill>
                  <a:srgbClr val="54BC9B"/>
                </a:solidFill>
              </a:rPr>
              <a:t> it </a:t>
            </a:r>
            <a:r>
              <a:rPr lang="pt-BR" sz="2800" b="1" spc="100" dirty="0" err="1">
                <a:solidFill>
                  <a:srgbClr val="54BC9B"/>
                </a:solidFill>
              </a:rPr>
              <a:t>would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begin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using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UAVs</a:t>
            </a:r>
            <a:r>
              <a:rPr lang="pt-BR" sz="2800" b="1" spc="100" dirty="0">
                <a:solidFill>
                  <a:srgbClr val="54BC9B"/>
                </a:solidFill>
              </a:rPr>
              <a:t> in Nepal </a:t>
            </a:r>
            <a:r>
              <a:rPr lang="pt-BR" sz="2800" b="1" spc="100" dirty="0" err="1">
                <a:solidFill>
                  <a:srgbClr val="54BC9B"/>
                </a:solidFill>
              </a:rPr>
              <a:t>to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aid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conservation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efforts</a:t>
            </a:r>
            <a:r>
              <a:rPr lang="pt-BR" sz="2800" b="1" spc="100" dirty="0">
                <a:solidFill>
                  <a:srgbClr val="54BC9B"/>
                </a:solidFill>
              </a:rPr>
              <a:t>.</a:t>
            </a:r>
            <a:endParaRPr lang="en-US" sz="28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Anti-poaching</a:t>
            </a:r>
            <a:endParaRPr lang="en-US" sz="32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2465" y="3018531"/>
            <a:ext cx="4879069" cy="325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412776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100" dirty="0">
                <a:solidFill>
                  <a:srgbClr val="54BC9B"/>
                </a:solidFill>
              </a:rPr>
              <a:t>- In August 2012, </a:t>
            </a:r>
            <a:r>
              <a:rPr lang="pt-BR" sz="2800" b="1" spc="100" dirty="0" err="1">
                <a:solidFill>
                  <a:srgbClr val="54BC9B"/>
                </a:solidFill>
              </a:rPr>
              <a:t>UAVs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were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used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by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members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of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the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Sea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Shepherd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Conservation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Society</a:t>
            </a:r>
            <a:r>
              <a:rPr lang="pt-BR" sz="2800" b="1" spc="100" dirty="0">
                <a:solidFill>
                  <a:srgbClr val="54BC9B"/>
                </a:solidFill>
              </a:rPr>
              <a:t> in </a:t>
            </a:r>
            <a:r>
              <a:rPr lang="pt-BR" sz="2800" b="1" spc="100" dirty="0" err="1">
                <a:solidFill>
                  <a:srgbClr val="54BC9B"/>
                </a:solidFill>
              </a:rPr>
              <a:t>Namibia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to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document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the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annual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seal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cull</a:t>
            </a:r>
            <a:r>
              <a:rPr lang="pt-BR" sz="2800" b="1" spc="100" dirty="0" smtClean="0">
                <a:solidFill>
                  <a:srgbClr val="54BC9B"/>
                </a:solidFill>
              </a:rPr>
              <a:t>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Anti-poaching</a:t>
            </a:r>
            <a:endParaRPr lang="en-US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812"/>
          <a:stretch/>
        </p:blipFill>
        <p:spPr>
          <a:xfrm>
            <a:off x="2047333" y="3086656"/>
            <a:ext cx="5049333" cy="298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657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683965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100" dirty="0" smtClean="0">
                <a:solidFill>
                  <a:srgbClr val="54BC9B"/>
                </a:solidFill>
              </a:rPr>
              <a:t>In </a:t>
            </a:r>
            <a:r>
              <a:rPr lang="pt-BR" sz="2800" b="1" spc="100" dirty="0" err="1">
                <a:solidFill>
                  <a:srgbClr val="54BC9B"/>
                </a:solidFill>
              </a:rPr>
              <a:t>December</a:t>
            </a:r>
            <a:r>
              <a:rPr lang="pt-BR" sz="2800" b="1" spc="100" dirty="0">
                <a:solidFill>
                  <a:srgbClr val="54BC9B"/>
                </a:solidFill>
              </a:rPr>
              <a:t> 2013, </a:t>
            </a:r>
            <a:r>
              <a:rPr lang="pt-BR" sz="2800" b="1" spc="100" dirty="0" err="1">
                <a:solidFill>
                  <a:srgbClr val="54BC9B"/>
                </a:solidFill>
              </a:rPr>
              <a:t>the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Falcon</a:t>
            </a:r>
            <a:r>
              <a:rPr lang="pt-BR" sz="2800" b="1" spc="100" dirty="0">
                <a:solidFill>
                  <a:srgbClr val="54BC9B"/>
                </a:solidFill>
              </a:rPr>
              <a:t> UAV </a:t>
            </a:r>
            <a:r>
              <a:rPr lang="pt-BR" sz="2800" b="1" spc="100" dirty="0" err="1">
                <a:solidFill>
                  <a:srgbClr val="54BC9B"/>
                </a:solidFill>
              </a:rPr>
              <a:t>was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selected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by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the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Namibian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Government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and</a:t>
            </a:r>
            <a:r>
              <a:rPr lang="pt-BR" sz="2800" b="1" spc="100" dirty="0">
                <a:solidFill>
                  <a:srgbClr val="54BC9B"/>
                </a:solidFill>
              </a:rPr>
              <a:t> WWF </a:t>
            </a:r>
            <a:r>
              <a:rPr lang="pt-BR" sz="2800" b="1" spc="100" dirty="0" err="1">
                <a:solidFill>
                  <a:srgbClr val="54BC9B"/>
                </a:solidFill>
              </a:rPr>
              <a:t>to</a:t>
            </a:r>
            <a:r>
              <a:rPr lang="pt-BR" sz="2800" b="1" spc="100" dirty="0">
                <a:solidFill>
                  <a:srgbClr val="54BC9B"/>
                </a:solidFill>
              </a:rPr>
              <a:t> help </a:t>
            </a:r>
            <a:r>
              <a:rPr lang="pt-BR" sz="2800" b="1" spc="100" dirty="0" err="1">
                <a:solidFill>
                  <a:srgbClr val="54BC9B"/>
                </a:solidFill>
              </a:rPr>
              <a:t>combat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rhinocerous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poaching</a:t>
            </a:r>
            <a:r>
              <a:rPr lang="pt-BR" sz="2800" b="1" spc="100" dirty="0" smtClean="0">
                <a:solidFill>
                  <a:srgbClr val="54BC9B"/>
                </a:solidFill>
              </a:rPr>
              <a:t>. 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Anti-poaching</a:t>
            </a:r>
            <a:endParaRPr lang="en-US" sz="32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3619251"/>
            <a:ext cx="5134676" cy="217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997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276872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100" smtClean="0">
                <a:solidFill>
                  <a:srgbClr val="54BC9B"/>
                </a:solidFill>
              </a:rPr>
              <a:t>In </a:t>
            </a:r>
            <a:r>
              <a:rPr lang="pt-BR" sz="2800" b="1" spc="100" dirty="0">
                <a:solidFill>
                  <a:srgbClr val="54BC9B"/>
                </a:solidFill>
              </a:rPr>
              <a:t>2012, </a:t>
            </a:r>
            <a:r>
              <a:rPr lang="pt-BR" sz="2800" b="1" spc="100" dirty="0" err="1">
                <a:solidFill>
                  <a:srgbClr val="54BC9B"/>
                </a:solidFill>
              </a:rPr>
              <a:t>the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WWFund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supplied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two</a:t>
            </a:r>
            <a:r>
              <a:rPr lang="pt-BR" sz="2800" b="1" spc="100" dirty="0">
                <a:solidFill>
                  <a:srgbClr val="54BC9B"/>
                </a:solidFill>
              </a:rPr>
              <a:t> FPV Raptor 1.6 </a:t>
            </a:r>
            <a:r>
              <a:rPr lang="pt-BR" sz="2800" b="1" spc="100" dirty="0" err="1">
                <a:solidFill>
                  <a:srgbClr val="54BC9B"/>
                </a:solidFill>
              </a:rPr>
              <a:t>UAVs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to</a:t>
            </a:r>
            <a:r>
              <a:rPr lang="pt-BR" sz="2800" b="1" spc="100" dirty="0">
                <a:solidFill>
                  <a:srgbClr val="54BC9B"/>
                </a:solidFill>
              </a:rPr>
              <a:t> Nepal </a:t>
            </a:r>
            <a:r>
              <a:rPr lang="pt-BR" sz="2800" b="1" spc="100" dirty="0" err="1">
                <a:solidFill>
                  <a:srgbClr val="54BC9B"/>
                </a:solidFill>
              </a:rPr>
              <a:t>National</a:t>
            </a:r>
            <a:r>
              <a:rPr lang="pt-BR" sz="2800" b="1" spc="100" dirty="0">
                <a:solidFill>
                  <a:srgbClr val="54BC9B"/>
                </a:solidFill>
              </a:rPr>
              <a:t> Parks. </a:t>
            </a:r>
            <a:r>
              <a:rPr lang="pt-BR" sz="2800" b="1" spc="100" dirty="0" err="1">
                <a:solidFill>
                  <a:srgbClr val="54BC9B"/>
                </a:solidFill>
              </a:rPr>
              <a:t>These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UAVs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were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used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to</a:t>
            </a:r>
            <a:r>
              <a:rPr lang="pt-BR" sz="2800" b="1" spc="100" dirty="0">
                <a:solidFill>
                  <a:srgbClr val="54BC9B"/>
                </a:solidFill>
              </a:rPr>
              <a:t> monitor </a:t>
            </a:r>
            <a:r>
              <a:rPr lang="pt-BR" sz="2800" b="1" spc="100" dirty="0" err="1">
                <a:solidFill>
                  <a:srgbClr val="54BC9B"/>
                </a:solidFill>
              </a:rPr>
              <a:t>rhinos</a:t>
            </a:r>
            <a:r>
              <a:rPr lang="pt-BR" sz="2800" b="1" spc="100" dirty="0">
                <a:solidFill>
                  <a:srgbClr val="54BC9B"/>
                </a:solidFill>
              </a:rPr>
              <a:t>, </a:t>
            </a:r>
            <a:r>
              <a:rPr lang="pt-BR" sz="2800" b="1" spc="100" dirty="0" err="1">
                <a:solidFill>
                  <a:srgbClr val="54BC9B"/>
                </a:solidFill>
              </a:rPr>
              <a:t>tigers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and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elephants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and</a:t>
            </a:r>
            <a:r>
              <a:rPr lang="pt-BR" sz="2800" b="1" spc="100" dirty="0">
                <a:solidFill>
                  <a:srgbClr val="54BC9B"/>
                </a:solidFill>
              </a:rPr>
              <a:t> deter </a:t>
            </a:r>
            <a:r>
              <a:rPr lang="pt-BR" sz="2800" b="1" spc="100" dirty="0" err="1">
                <a:solidFill>
                  <a:srgbClr val="54BC9B"/>
                </a:solidFill>
              </a:rPr>
              <a:t>poachers</a:t>
            </a:r>
            <a:r>
              <a:rPr lang="pt-BR" sz="2800" b="1" spc="100" dirty="0">
                <a:solidFill>
                  <a:srgbClr val="54BC9B"/>
                </a:solidFill>
              </a:rPr>
              <a:t>. The </a:t>
            </a:r>
            <a:r>
              <a:rPr lang="pt-BR" sz="2800" b="1" spc="100" dirty="0" err="1">
                <a:solidFill>
                  <a:srgbClr val="54BC9B"/>
                </a:solidFill>
              </a:rPr>
              <a:t>UAVs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were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equipped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with</a:t>
            </a:r>
            <a:r>
              <a:rPr lang="pt-BR" sz="2800" b="1" spc="100" dirty="0">
                <a:solidFill>
                  <a:srgbClr val="54BC9B"/>
                </a:solidFill>
              </a:rPr>
              <a:t> time-</a:t>
            </a:r>
            <a:r>
              <a:rPr lang="pt-BR" sz="2800" b="1" spc="100" dirty="0" err="1">
                <a:solidFill>
                  <a:srgbClr val="54BC9B"/>
                </a:solidFill>
              </a:rPr>
              <a:t>lapse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cameras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and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could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fly</a:t>
            </a:r>
            <a:r>
              <a:rPr lang="pt-BR" sz="2800" b="1" spc="100" dirty="0">
                <a:solidFill>
                  <a:srgbClr val="54BC9B"/>
                </a:solidFill>
              </a:rPr>
              <a:t> for 18 </a:t>
            </a:r>
            <a:r>
              <a:rPr lang="pt-BR" sz="2800" b="1" spc="100" dirty="0" err="1">
                <a:solidFill>
                  <a:srgbClr val="54BC9B"/>
                </a:solidFill>
              </a:rPr>
              <a:t>miles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at</a:t>
            </a:r>
            <a:r>
              <a:rPr lang="pt-BR" sz="2800" b="1" spc="100" dirty="0">
                <a:solidFill>
                  <a:srgbClr val="54BC9B"/>
                </a:solidFill>
              </a:rPr>
              <a:t> 650 </a:t>
            </a:r>
            <a:r>
              <a:rPr lang="pt-BR" sz="2800" b="1" spc="100" dirty="0" err="1">
                <a:solidFill>
                  <a:srgbClr val="54BC9B"/>
                </a:solidFill>
              </a:rPr>
              <a:t>feet</a:t>
            </a:r>
            <a:r>
              <a:rPr lang="pt-BR" sz="2800" b="1" spc="100" dirty="0" smtClean="0">
                <a:solidFill>
                  <a:srgbClr val="54BC9B"/>
                </a:solidFill>
              </a:rPr>
              <a:t>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Anti-poaching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22042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276872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100" dirty="0" smtClean="0">
                <a:solidFill>
                  <a:srgbClr val="54BC9B"/>
                </a:solidFill>
              </a:rPr>
              <a:t>In </a:t>
            </a:r>
            <a:r>
              <a:rPr lang="pt-BR" sz="2800" b="1" spc="100" dirty="0" err="1">
                <a:solidFill>
                  <a:srgbClr val="54BC9B"/>
                </a:solidFill>
              </a:rPr>
              <a:t>March</a:t>
            </a:r>
            <a:r>
              <a:rPr lang="pt-BR" sz="2800" b="1" spc="100" dirty="0">
                <a:solidFill>
                  <a:srgbClr val="54BC9B"/>
                </a:solidFill>
              </a:rPr>
              <a:t> 2013, UAV </a:t>
            </a:r>
            <a:r>
              <a:rPr lang="pt-BR" sz="2800" b="1" spc="100" dirty="0" err="1">
                <a:solidFill>
                  <a:srgbClr val="54BC9B"/>
                </a:solidFill>
              </a:rPr>
              <a:t>conservation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nonprofit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ShadowView</a:t>
            </a:r>
            <a:r>
              <a:rPr lang="pt-BR" sz="2800" b="1" spc="100" dirty="0">
                <a:solidFill>
                  <a:srgbClr val="54BC9B"/>
                </a:solidFill>
              </a:rPr>
              <a:t>, </a:t>
            </a:r>
            <a:r>
              <a:rPr lang="pt-BR" sz="2800" b="1" spc="100" dirty="0" err="1">
                <a:solidFill>
                  <a:srgbClr val="54BC9B"/>
                </a:solidFill>
              </a:rPr>
              <a:t>founded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by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former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members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of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Sea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Shepherd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Conservation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Society</a:t>
            </a:r>
            <a:r>
              <a:rPr lang="pt-BR" sz="2800" b="1" spc="100" dirty="0">
                <a:solidFill>
                  <a:srgbClr val="54BC9B"/>
                </a:solidFill>
              </a:rPr>
              <a:t>, </a:t>
            </a:r>
            <a:r>
              <a:rPr lang="pt-BR" sz="2800" b="1" spc="100" dirty="0" err="1">
                <a:solidFill>
                  <a:srgbClr val="54BC9B"/>
                </a:solidFill>
              </a:rPr>
              <a:t>worked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with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anti-hunting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charity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the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League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Against</a:t>
            </a:r>
            <a:r>
              <a:rPr lang="pt-BR" sz="2800" b="1" spc="100" dirty="0">
                <a:solidFill>
                  <a:srgbClr val="54BC9B"/>
                </a:solidFill>
              </a:rPr>
              <a:t> Cruel Sports </a:t>
            </a:r>
            <a:r>
              <a:rPr lang="pt-BR" sz="2800" b="1" spc="100" dirty="0" err="1">
                <a:solidFill>
                  <a:srgbClr val="54BC9B"/>
                </a:solidFill>
              </a:rPr>
              <a:t>to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expose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illegal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fox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hunting</a:t>
            </a:r>
            <a:r>
              <a:rPr lang="pt-BR" sz="2800" b="1" spc="100" dirty="0">
                <a:solidFill>
                  <a:srgbClr val="54BC9B"/>
                </a:solidFill>
              </a:rPr>
              <a:t> in </a:t>
            </a:r>
            <a:r>
              <a:rPr lang="pt-BR" sz="2800" b="1" spc="100" dirty="0" err="1">
                <a:solidFill>
                  <a:srgbClr val="54BC9B"/>
                </a:solidFill>
              </a:rPr>
              <a:t>the</a:t>
            </a:r>
            <a:r>
              <a:rPr lang="pt-BR" sz="2800" b="1" spc="100" dirty="0">
                <a:solidFill>
                  <a:srgbClr val="54BC9B"/>
                </a:solidFill>
              </a:rPr>
              <a:t> UK. </a:t>
            </a: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Anti-poaching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7647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200</Words>
  <Application>Microsoft Macintosh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32</cp:revision>
  <dcterms:created xsi:type="dcterms:W3CDTF">2017-03-08T21:43:37Z</dcterms:created>
  <dcterms:modified xsi:type="dcterms:W3CDTF">2017-11-18T19:01:42Z</dcterms:modified>
</cp:coreProperties>
</file>